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48"/>
  </p:notesMasterIdLst>
  <p:sldIdLst>
    <p:sldId id="497" r:id="rId5"/>
    <p:sldId id="569" r:id="rId6"/>
    <p:sldId id="2896" r:id="rId7"/>
    <p:sldId id="381" r:id="rId8"/>
    <p:sldId id="382" r:id="rId9"/>
    <p:sldId id="383" r:id="rId10"/>
    <p:sldId id="380" r:id="rId11"/>
    <p:sldId id="389" r:id="rId12"/>
    <p:sldId id="373" r:id="rId13"/>
    <p:sldId id="426" r:id="rId14"/>
    <p:sldId id="375" r:id="rId15"/>
    <p:sldId id="427" r:id="rId16"/>
    <p:sldId id="428" r:id="rId17"/>
    <p:sldId id="429" r:id="rId18"/>
    <p:sldId id="430" r:id="rId19"/>
    <p:sldId id="431" r:id="rId20"/>
    <p:sldId id="432" r:id="rId21"/>
    <p:sldId id="434" r:id="rId22"/>
    <p:sldId id="433" r:id="rId23"/>
    <p:sldId id="2897" r:id="rId24"/>
    <p:sldId id="2898" r:id="rId25"/>
    <p:sldId id="2900" r:id="rId26"/>
    <p:sldId id="2899" r:id="rId27"/>
    <p:sldId id="2901" r:id="rId28"/>
    <p:sldId id="2905" r:id="rId29"/>
    <p:sldId id="2902" r:id="rId30"/>
    <p:sldId id="2906" r:id="rId31"/>
    <p:sldId id="2903" r:id="rId32"/>
    <p:sldId id="2907" r:id="rId33"/>
    <p:sldId id="2908" r:id="rId34"/>
    <p:sldId id="2909" r:id="rId35"/>
    <p:sldId id="2913" r:id="rId36"/>
    <p:sldId id="2904" r:id="rId37"/>
    <p:sldId id="2914" r:id="rId38"/>
    <p:sldId id="2915" r:id="rId39"/>
    <p:sldId id="2916" r:id="rId40"/>
    <p:sldId id="2919" r:id="rId41"/>
    <p:sldId id="2918" r:id="rId42"/>
    <p:sldId id="2920" r:id="rId43"/>
    <p:sldId id="2910" r:id="rId44"/>
    <p:sldId id="2911" r:id="rId45"/>
    <p:sldId id="2912" r:id="rId46"/>
    <p:sldId id="670" r:id="rId47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1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97" d="100"/>
          <a:sy n="97" d="100"/>
        </p:scale>
        <p:origin x="82" y="178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9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95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Getting Started with GraalVM Polyglot Programming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image" Target="../media/image15.png"/><Relationship Id="rId5" Type="http://schemas.openxmlformats.org/officeDocument/2006/relationships/image" Target="../media/image9.gif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– 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Fontys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java rockstar">
            <a:extLst>
              <a:ext uri="{FF2B5EF4-FFF2-40B4-BE49-F238E27FC236}">
                <a16:creationId xmlns:a16="http://schemas.microsoft.com/office/drawing/2014/main" id="{0E24AF0D-D3D1-455E-8FEB-BCCFE7A9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4" y="4721321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endParaRPr lang="nl-NL" dirty="0"/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 | Conclusion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What is Apache Kafka &amp; Why is it important 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B2228-6C13-47AB-AD88-F59DF36DC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Schema </a:t>
            </a:r>
            <a:r>
              <a:rPr lang="nl-NL" dirty="0" err="1"/>
              <a:t>Registry</a:t>
            </a:r>
            <a:r>
              <a:rPr lang="nl-NL" dirty="0"/>
              <a:t>, 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Clients</a:t>
            </a:r>
            <a:endParaRPr lang="nl-NL" dirty="0"/>
          </a:p>
          <a:p>
            <a:pPr lvl="1"/>
            <a:r>
              <a:rPr lang="nl-NL" dirty="0"/>
              <a:t>CLI</a:t>
            </a:r>
          </a:p>
          <a:p>
            <a:pPr lvl="1"/>
            <a:r>
              <a:rPr lang="nl-NL" dirty="0"/>
              <a:t>Java, Node/</a:t>
            </a:r>
            <a:r>
              <a:rPr lang="nl-NL" dirty="0" err="1"/>
              <a:t>JavaScript</a:t>
            </a:r>
            <a:r>
              <a:rPr lang="nl-NL" dirty="0"/>
              <a:t>, C/C++, Python, Go, Rust, .NET, Ruby, </a:t>
            </a:r>
            <a:r>
              <a:rPr lang="nl-NL" dirty="0" err="1"/>
              <a:t>Clojure</a:t>
            </a:r>
            <a:r>
              <a:rPr lang="nl-NL" dirty="0"/>
              <a:t>, Perl, …</a:t>
            </a:r>
          </a:p>
          <a:p>
            <a:r>
              <a:rPr lang="nl-NL" dirty="0"/>
              <a:t>REST Proxy</a:t>
            </a:r>
          </a:p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031" y="2363207"/>
            <a:ext cx="5446969" cy="21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4a3eb09-d3f0-4928-b094-498861f3a0e3"/>
    <ds:schemaRef ds:uri="http://schemas.microsoft.com/office/infopath/2007/PartnerControls"/>
    <ds:schemaRef ds:uri="http://purl.org/dc/elements/1.1/"/>
    <ds:schemaRef ds:uri="c0096d71-547d-4042-b14d-b0c176c18ef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6643</TotalTime>
  <Words>2327</Words>
  <Application>Microsoft Office PowerPoint</Application>
  <PresentationFormat>On-screen Show (16:9)</PresentationFormat>
  <Paragraphs>443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Arial Unicode MS</vt:lpstr>
      <vt:lpstr>Calibri</vt:lpstr>
      <vt:lpstr>2_Office-thema</vt:lpstr>
      <vt:lpstr>Introducing Apache Kafka  The Event Fabric – tying everything together</vt:lpstr>
      <vt:lpstr>Lucas Jellema Architect / Developer  1994 started in IT at Oracle  2002 joined AMIS | Conclusion Currently CTO &amp; Solution Architect </vt:lpstr>
      <vt:lpstr>Overview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Overview</vt:lpstr>
      <vt:lpstr>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Overview</vt:lpstr>
      <vt:lpstr>Lab 2 – Programmatic interaction with Apache Kafka</vt:lpstr>
      <vt:lpstr>Overview</vt:lpstr>
      <vt:lpstr>Ecosystem – Kafka and Friends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58</cp:revision>
  <dcterms:created xsi:type="dcterms:W3CDTF">2015-09-09T07:34:14Z</dcterms:created>
  <dcterms:modified xsi:type="dcterms:W3CDTF">2020-04-12T06:16:16Z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